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1" name="TitleWaveSky"/>
          <p:cNvSpPr/>
          <p:nvPr/>
        </p:nvSpPr>
        <p:spPr>
          <a:xfrm>
            <a:off x="7800000" y="548640"/>
            <a:ext cx="4391695" cy="5300000"/>
          </a:xfrm>
          <a:prstGeom prst="roundRect">
            <a:avLst>
              <a:gd name="adj" fmla="val 35000"/>
            </a:avLst>
          </a:prstGeom>
          <a:solidFill>
            <a:srgbClr val="EFF6FF"/>
          </a:solidFill>
          <a:ln>
            <a:noFill/>
          </a:ln>
        </p:spPr>
      </p:sp>
      <p:sp>
        <p:nvSpPr>
          <p:cNvPr id="3002" name="TitleSailCobalt"/>
          <p:cNvSpPr/>
          <p:nvPr/>
        </p:nvSpPr>
        <p:spPr>
          <a:xfrm>
            <a:off x="8700000" y="1600000"/>
            <a:ext cx="3491695" cy="4248640"/>
          </a:xfrm>
          <a:prstGeom prst="roundRect">
            <a:avLst>
              <a:gd name="adj" fmla="val 40000"/>
            </a:avLst>
          </a:prstGeom>
          <a:solidFill>
            <a:srgbClr val="2563EB"/>
          </a:solidFill>
          <a:ln>
            <a:noFill/>
          </a:ln>
        </p:spPr>
      </p:sp>
      <p:sp>
        <p:nvSpPr>
          <p:cNvPr id="3003" name="TitleSailCyan"/>
          <p:cNvSpPr/>
          <p:nvPr/>
        </p:nvSpPr>
        <p:spPr>
          <a:xfrm>
            <a:off x="9600000" y="2700000"/>
            <a:ext cx="2591695" cy="3148640"/>
          </a:xfrm>
          <a:prstGeom prst="roundRect">
            <a:avLst>
              <a:gd name="adj" fmla="val 45000"/>
            </a:avLst>
          </a:prstGeom>
          <a:solidFill>
            <a:srgbClr val="0EA5E9"/>
          </a:solidFill>
          <a:ln>
            <a:noFill/>
          </a:ln>
        </p:spPr>
      </p:sp>
      <p:sp>
        <p:nvSpPr>
          <p:cNvPr id="3004" name="TitleSunArc"/>
          <p:cNvSpPr/>
          <p:nvPr/>
        </p:nvSpPr>
        <p:spPr>
          <a:xfrm>
            <a:off x="10500000" y="3800000"/>
            <a:ext cx="1691695" cy="20486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371600"/>
            <a:ext cx="6583680" cy="20116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20" y="3566160"/>
            <a:ext cx="6583680" cy="164592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005" name="TitleBrandPill"/>
          <p:cNvSpPr/>
          <p:nvPr/>
        </p:nvSpPr>
        <p:spPr>
          <a:xfrm>
            <a:off x="731520" y="548640"/>
            <a:ext cx="4754880" cy="457200"/>
          </a:xfrm>
          <a:prstGeom prst="roundRect">
            <a:avLst>
              <a:gd name="adj" fmla="val 20000"/>
            </a:avLst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txBody>
          <a:bodyPr lIns="182880" tIns="64008" rIns="182880" bIns="64008" anchor="ctr"/>
          <a:lstStyle/>
          <a:p>
            <a:pPr algn="l"/>
            <a:r>
              <a:rPr lang="uk-UA" sz="1000" b="1">
                <a:solidFill>
                  <a:srgbClr val="2563EB"/>
                </a:solidFill>
                <a:latin typeface="Arial"/>
                <a:cs typeface="Arial"/>
              </a:rPr>
              <a:t>ВІТРИЛА ЖИТТЯ  </a:t>
            </a:r>
            <a:r>
              <a:rPr lang="uk-UA" sz="950" b="1">
                <a:solidFill>
                  <a:srgbClr val="475569"/>
                </a:solidFill>
                <a:latin typeface="Arial"/>
                <a:cs typeface="Arial"/>
              </a:rPr>
              <a:t>•  КНП «ЦМР та ПДД» ЖОР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713232"/>
            <a:ext cx="10728655" cy="5943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08760"/>
            <a:ext cx="10728655" cy="39776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001" name="ContentCategoryTag"/>
          <p:cNvSpPr/>
          <p:nvPr/>
        </p:nvSpPr>
        <p:spPr>
          <a:xfrm>
            <a:off x="731520" y="320040"/>
            <a:ext cx="3657600" cy="320040"/>
          </a:xfrm>
          <a:prstGeom prst="roundRect">
            <a:avLst>
              <a:gd name="adj" fmla="val 20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txBody>
          <a:bodyPr lIns="137160" tIns="45720" rIns="137160" bIns="45720" anchor="ctr"/>
          <a:lstStyle/>
          <a:p>
            <a:pPr algn="l"/>
            <a:r>
              <a:rPr lang="uk-UA" sz="850" b="1">
                <a:solidFill>
                  <a:srgbClr val="2563EB"/>
                </a:solidFill>
                <a:latin typeface="Arial"/>
                <a:cs typeface="Arial"/>
              </a:rPr>
              <a:t>ВІТРИЛА ЖИТТЯ  •  КНП «ЦМР ТА ПДД» ЖОР</a:t>
            </a:r>
          </a:p>
        </p:txBody>
      </p:sp>
      <p:sp>
        <p:nvSpPr>
          <p:cNvPr id="4002" name="TitleAccentBar"/>
          <p:cNvSpPr/>
          <p:nvPr/>
        </p:nvSpPr>
        <p:spPr>
          <a:xfrm>
            <a:off x="731520" y="1417320"/>
            <a:ext cx="1097280" cy="36576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713232"/>
            <a:ext cx="10728655" cy="5943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508760"/>
            <a:ext cx="5166360" cy="39776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072" y="1508760"/>
            <a:ext cx="5166360" cy="39776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001" name="ContentCategoryTag"/>
          <p:cNvSpPr/>
          <p:nvPr/>
        </p:nvSpPr>
        <p:spPr>
          <a:xfrm>
            <a:off x="731520" y="320040"/>
            <a:ext cx="3657600" cy="320040"/>
          </a:xfrm>
          <a:prstGeom prst="roundRect">
            <a:avLst>
              <a:gd name="adj" fmla="val 20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txBody>
          <a:bodyPr lIns="137160" tIns="45720" rIns="137160" bIns="45720" anchor="ctr"/>
          <a:lstStyle/>
          <a:p>
            <a:pPr algn="l"/>
            <a:r>
              <a:rPr lang="uk-UA" sz="850" b="1">
                <a:solidFill>
                  <a:srgbClr val="2563EB"/>
                </a:solidFill>
                <a:latin typeface="Arial"/>
                <a:cs typeface="Arial"/>
              </a:rPr>
              <a:t>ВІТРИЛА ЖИТТЯ  •  КНП «ЦМР ТА ПДД» ЖОР</a:t>
            </a:r>
          </a:p>
        </p:txBody>
      </p:sp>
      <p:sp>
        <p:nvSpPr>
          <p:cNvPr id="4002" name="TitleAccentBar"/>
          <p:cNvSpPr/>
          <p:nvPr/>
        </p:nvSpPr>
        <p:spPr>
          <a:xfrm>
            <a:off x="731520" y="1417320"/>
            <a:ext cx="1097280" cy="36576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01" name="MasterFooterLine"/>
          <p:cNvSpPr/>
          <p:nvPr/>
        </p:nvSpPr>
        <p:spPr>
          <a:xfrm>
            <a:off x="731520" y="6126480"/>
            <a:ext cx="10728655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</p:sp>
      <p:sp>
        <p:nvSpPr>
          <p:cNvPr id="2002" name="MasterFooterText"/>
          <p:cNvSpPr/>
          <p:nvPr/>
        </p:nvSpPr>
        <p:spPr>
          <a:xfrm>
            <a:off x="731520" y="6217920"/>
            <a:ext cx="9500000" cy="365760"/>
          </a:xfrm>
          <a:prstGeom prst="rect">
            <a:avLst/>
          </a:prstGeom>
          <a:ln>
            <a:noFill/>
          </a:ln>
        </p:spPr>
        <p:txBody>
          <a:bodyPr lIns="0" tIns="0" rIns="0" bIns="0" anchor="t"/>
          <a:lstStyle/>
          <a:p>
            <a:pPr algn="l"/>
            <a:r>
              <a:rPr lang="uk-UA" sz="900" b="1">
                <a:solidFill>
                  <a:srgbClr val="2563EB"/>
                </a:solidFill>
                <a:latin typeface="Arial"/>
                <a:cs typeface="Arial"/>
              </a:rPr>
              <a:t>«ВІТРИЛА ЖИТТЯ»  </a:t>
            </a:r>
            <a:r>
              <a:rPr lang="uk-UA" sz="850">
                <a:solidFill>
                  <a:srgbClr val="64748B"/>
                </a:solidFill>
                <a:latin typeface="Arial"/>
                <a:cs typeface="Arial"/>
              </a:rPr>
              <a:t>•  КНП «ЦМР та ПДД» ЖОР  •  vitrylazhyttia.com.ua  •  (067) 457-28-28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600" b="1" kern="1200">
          <a:solidFill>
            <a:srgbClr val="0F172A"/>
          </a:solidFill>
          <a:latin typeface="Arial"/>
          <a:ea typeface="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rgbClr val="334155"/>
          </a:solidFill>
          <a:latin typeface="Arial"/>
          <a:ea typeface=""/>
          <a:cs typeface="Arial"/>
        </a:defRPr>
      </a:lvl1pPr>
      <a:lvl2pPr marL="685800" indent="-285750" algn="l" defTabSz="457200" rtl="0" eaLnBrk="1" latinLnBrk="0" hangingPunct="1">
        <a:spcBef>
          <a:spcPct val="15000"/>
        </a:spcBef>
        <a:buFont typeface="Arial"/>
        <a:buChar char="–"/>
        <a:defRPr sz="1300" kern="1200">
          <a:solidFill>
            <a:srgbClr val="475569"/>
          </a:solidFill>
          <a:latin typeface="Arial"/>
          <a:ea typeface=""/>
          <a:cs typeface="Arial"/>
        </a:defRPr>
      </a:lvl2pPr>
      <a:lvl3pPr marL="1028700" indent="-228600" algn="l" defTabSz="457200" rtl="0" eaLnBrk="1" latinLnBrk="0" hangingPunct="1">
        <a:spcBef>
          <a:spcPct val="10000"/>
        </a:spcBef>
        <a:buFont typeface="Arial"/>
        <a:buChar char="▪"/>
        <a:defRPr sz="1200" kern="1200">
          <a:solidFill>
            <a:srgbClr val="64748B"/>
          </a:solidFill>
          <a:latin typeface="Arial"/>
          <a:ea typeface=""/>
          <a:cs typeface="Arial"/>
        </a:defRPr>
      </a:lvl3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VitrylaPalette">
      <a:dk1>
        <a:sysClr val="windowText" lastClr="0F172A"/>
      </a:dk1>
      <a:lt1>
        <a:sysClr val="window" lastClr="FFFFFF"/>
      </a:lt1>
      <a:dk2>
        <a:srgbClr val="1E293B"/>
      </a:dk2>
      <a:lt2>
        <a:srgbClr val="F8FAFC"/>
      </a:lt2>
      <a:accent1>
        <a:srgbClr val="2563EB"/>
      </a:accent1>
      <a:accent2>
        <a:srgbClr val="0EA5E9"/>
      </a:accent2>
      <a:accent3>
        <a:srgbClr val="F59E0B"/>
      </a:accent3>
      <a:accent4>
        <a:srgbClr val="10B981"/>
      </a:accent4>
      <a:accent5>
        <a:srgbClr val="1E40AF"/>
      </a:accent5>
      <a:accent6>
        <a:srgbClr val="64748B"/>
      </a:accent6>
      <a:hlink>
        <a:srgbClr val="2563EB"/>
      </a:hlink>
      <a:folHlink>
        <a:srgbClr val="0EA5E9"/>
      </a:folHlink>
    </a:clrScheme>
    <a:fontScheme name="VitrylaArialSchem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